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62" r:id="rId2"/>
    <p:sldId id="256" r:id="rId3"/>
    <p:sldId id="261" r:id="rId4"/>
    <p:sldId id="257" r:id="rId5"/>
    <p:sldId id="258" r:id="rId6"/>
    <p:sldId id="259" r:id="rId7"/>
    <p:sldId id="260" r:id="rId8"/>
    <p:sldId id="266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618112-938B-4E04-A967-A2863DCEF268}" v="27" dt="2025-10-06T11:51:02.2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91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Dužaić" userId="99bdc877-2b47-4141-a94e-5dbff71c5ba4" providerId="ADAL" clId="{2783B257-B69E-46B8-90B4-4CE3FF60FD2E}"/>
    <pc:docChg chg="undo custSel addSld delSld modSld">
      <pc:chgData name="Martina Dužaić" userId="99bdc877-2b47-4141-a94e-5dbff71c5ba4" providerId="ADAL" clId="{2783B257-B69E-46B8-90B4-4CE3FF60FD2E}" dt="2025-10-03T10:25:27.714" v="536" actId="20577"/>
      <pc:docMkLst>
        <pc:docMk/>
      </pc:docMkLst>
      <pc:sldChg chg="addSp delSp modSp new mod">
        <pc:chgData name="Martina Dužaić" userId="99bdc877-2b47-4141-a94e-5dbff71c5ba4" providerId="ADAL" clId="{2783B257-B69E-46B8-90B4-4CE3FF60FD2E}" dt="2025-10-03T09:29:53.646" v="114" actId="1076"/>
        <pc:sldMkLst>
          <pc:docMk/>
          <pc:sldMk cId="3911102316" sldId="262"/>
        </pc:sldMkLst>
        <pc:spChg chg="mod">
          <ac:chgData name="Martina Dužaić" userId="99bdc877-2b47-4141-a94e-5dbff71c5ba4" providerId="ADAL" clId="{2783B257-B69E-46B8-90B4-4CE3FF60FD2E}" dt="2025-10-03T09:26:51.690" v="103" actId="1076"/>
          <ac:spMkLst>
            <pc:docMk/>
            <pc:sldMk cId="3911102316" sldId="262"/>
            <ac:spMk id="2" creationId="{5C0E6050-5D9F-49A8-2EF1-0AECCF2C0F70}"/>
          </ac:spMkLst>
        </pc:spChg>
        <pc:spChg chg="mod">
          <ac:chgData name="Martina Dužaić" userId="99bdc877-2b47-4141-a94e-5dbff71c5ba4" providerId="ADAL" clId="{2783B257-B69E-46B8-90B4-4CE3FF60FD2E}" dt="2025-10-03T09:28:33.096" v="108" actId="962"/>
          <ac:spMkLst>
            <pc:docMk/>
            <pc:sldMk cId="3911102316" sldId="262"/>
            <ac:spMk id="3" creationId="{966B2D1B-B7A0-7606-3C69-8FEB7CDEF5F9}"/>
          </ac:spMkLst>
        </pc:spChg>
        <pc:picChg chg="add mod">
          <ac:chgData name="Martina Dužaić" userId="99bdc877-2b47-4141-a94e-5dbff71c5ba4" providerId="ADAL" clId="{2783B257-B69E-46B8-90B4-4CE3FF60FD2E}" dt="2025-10-03T09:29:53.646" v="114" actId="1076"/>
          <ac:picMkLst>
            <pc:docMk/>
            <pc:sldMk cId="3911102316" sldId="262"/>
            <ac:picMk id="7" creationId="{D1F978EB-5588-522E-FDD1-648547D9AD1F}"/>
          </ac:picMkLst>
        </pc:picChg>
      </pc:sldChg>
      <pc:sldChg chg="addSp modSp new mod">
        <pc:chgData name="Martina Dužaić" userId="99bdc877-2b47-4141-a94e-5dbff71c5ba4" providerId="ADAL" clId="{2783B257-B69E-46B8-90B4-4CE3FF60FD2E}" dt="2025-10-03T09:47:16.626" v="426" actId="14100"/>
        <pc:sldMkLst>
          <pc:docMk/>
          <pc:sldMk cId="3841916537" sldId="263"/>
        </pc:sldMkLst>
        <pc:spChg chg="mod">
          <ac:chgData name="Martina Dužaić" userId="99bdc877-2b47-4141-a94e-5dbff71c5ba4" providerId="ADAL" clId="{2783B257-B69E-46B8-90B4-4CE3FF60FD2E}" dt="2025-10-03T09:47:16.626" v="426" actId="14100"/>
          <ac:spMkLst>
            <pc:docMk/>
            <pc:sldMk cId="3841916537" sldId="263"/>
            <ac:spMk id="2" creationId="{FFA0E721-D525-8A48-8441-DD05580FACB6}"/>
          </ac:spMkLst>
        </pc:spChg>
        <pc:spChg chg="mod">
          <ac:chgData name="Martina Dužaić" userId="99bdc877-2b47-4141-a94e-5dbff71c5ba4" providerId="ADAL" clId="{2783B257-B69E-46B8-90B4-4CE3FF60FD2E}" dt="2025-10-03T09:46:26.454" v="425" actId="313"/>
          <ac:spMkLst>
            <pc:docMk/>
            <pc:sldMk cId="3841916537" sldId="263"/>
            <ac:spMk id="3" creationId="{FFB55107-410B-8588-3BB3-28D32245C192}"/>
          </ac:spMkLst>
        </pc:spChg>
        <pc:picChg chg="add mod">
          <ac:chgData name="Martina Dužaić" userId="99bdc877-2b47-4141-a94e-5dbff71c5ba4" providerId="ADAL" clId="{2783B257-B69E-46B8-90B4-4CE3FF60FD2E}" dt="2025-10-03T09:34:39.913" v="385" actId="1076"/>
          <ac:picMkLst>
            <pc:docMk/>
            <pc:sldMk cId="3841916537" sldId="263"/>
            <ac:picMk id="5" creationId="{4A03D882-00C9-7E95-B223-E6E0ADCDC6A4}"/>
          </ac:picMkLst>
        </pc:picChg>
      </pc:sldChg>
      <pc:sldChg chg="new del">
        <pc:chgData name="Martina Dužaić" userId="99bdc877-2b47-4141-a94e-5dbff71c5ba4" providerId="ADAL" clId="{2783B257-B69E-46B8-90B4-4CE3FF60FD2E}" dt="2025-10-03T09:37:05.106" v="391" actId="2696"/>
        <pc:sldMkLst>
          <pc:docMk/>
          <pc:sldMk cId="277002409" sldId="264"/>
        </pc:sldMkLst>
      </pc:sldChg>
      <pc:sldChg chg="addSp delSp modSp new mod setBg delDesignElem chgLayout">
        <pc:chgData name="Martina Dužaić" userId="99bdc877-2b47-4141-a94e-5dbff71c5ba4" providerId="ADAL" clId="{2783B257-B69E-46B8-90B4-4CE3FF60FD2E}" dt="2025-10-03T10:25:27.714" v="536" actId="20577"/>
        <pc:sldMkLst>
          <pc:docMk/>
          <pc:sldMk cId="2320686621" sldId="265"/>
        </pc:sldMkLst>
        <pc:spChg chg="add del mod ord">
          <ac:chgData name="Martina Dužaić" userId="99bdc877-2b47-4141-a94e-5dbff71c5ba4" providerId="ADAL" clId="{2783B257-B69E-46B8-90B4-4CE3FF60FD2E}" dt="2025-10-03T10:25:27.714" v="536" actId="20577"/>
          <ac:spMkLst>
            <pc:docMk/>
            <pc:sldMk cId="2320686621" sldId="265"/>
            <ac:spMk id="3" creationId="{42549888-2148-7BBC-60A0-4C9981460321}"/>
          </ac:spMkLst>
        </pc:spChg>
        <pc:picChg chg="add mod ord">
          <ac:chgData name="Martina Dužaić" userId="99bdc877-2b47-4141-a94e-5dbff71c5ba4" providerId="ADAL" clId="{2783B257-B69E-46B8-90B4-4CE3FF60FD2E}" dt="2025-10-03T10:24:41.438" v="525" actId="1076"/>
          <ac:picMkLst>
            <pc:docMk/>
            <pc:sldMk cId="2320686621" sldId="265"/>
            <ac:picMk id="5" creationId="{FD18DF78-8342-C429-342E-025EA16D88B4}"/>
          </ac:picMkLst>
        </pc:picChg>
      </pc:sldChg>
      <pc:sldChg chg="addSp delSp modSp new mod">
        <pc:chgData name="Martina Dužaić" userId="99bdc877-2b47-4141-a94e-5dbff71c5ba4" providerId="ADAL" clId="{2783B257-B69E-46B8-90B4-4CE3FF60FD2E}" dt="2025-10-03T09:45:48.998" v="418" actId="478"/>
        <pc:sldMkLst>
          <pc:docMk/>
          <pc:sldMk cId="815544900" sldId="266"/>
        </pc:sldMkLst>
        <pc:spChg chg="mod">
          <ac:chgData name="Martina Dužaić" userId="99bdc877-2b47-4141-a94e-5dbff71c5ba4" providerId="ADAL" clId="{2783B257-B69E-46B8-90B4-4CE3FF60FD2E}" dt="2025-10-03T09:37:56.351" v="411" actId="20577"/>
          <ac:spMkLst>
            <pc:docMk/>
            <pc:sldMk cId="815544900" sldId="266"/>
            <ac:spMk id="2" creationId="{6A0C8774-58CF-DFC3-AE58-0F036BF99F71}"/>
          </ac:spMkLst>
        </pc:spChg>
        <pc:picChg chg="add mod">
          <ac:chgData name="Martina Dužaić" userId="99bdc877-2b47-4141-a94e-5dbff71c5ba4" providerId="ADAL" clId="{2783B257-B69E-46B8-90B4-4CE3FF60FD2E}" dt="2025-10-03T09:42:19.375" v="416" actId="1076"/>
          <ac:picMkLst>
            <pc:docMk/>
            <pc:sldMk cId="815544900" sldId="266"/>
            <ac:picMk id="5" creationId="{AA4E279A-3598-F58D-F69D-52104F3CA7E4}"/>
          </ac:picMkLst>
        </pc:picChg>
      </pc:sldChg>
      <pc:sldChg chg="new del">
        <pc:chgData name="Martina Dužaić" userId="99bdc877-2b47-4141-a94e-5dbff71c5ba4" providerId="ADAL" clId="{2783B257-B69E-46B8-90B4-4CE3FF60FD2E}" dt="2025-10-03T09:45:55.694" v="419" actId="2696"/>
        <pc:sldMkLst>
          <pc:docMk/>
          <pc:sldMk cId="2257162453" sldId="267"/>
        </pc:sldMkLst>
      </pc:sldChg>
    </pc:docChg>
  </pc:docChgLst>
  <pc:docChgLst>
    <pc:chgData name="Monika Horvat" userId="48db6677-e77a-4509-b7d7-5318e56c2646" providerId="ADAL" clId="{D60F4DD4-2188-48E8-B2DF-9090222467BA}"/>
    <pc:docChg chg="undo custSel addSld modSld">
      <pc:chgData name="Monika Horvat" userId="48db6677-e77a-4509-b7d7-5318e56c2646" providerId="ADAL" clId="{D60F4DD4-2188-48E8-B2DF-9090222467BA}" dt="2025-10-06T11:51:10.197" v="70" actId="1076"/>
      <pc:docMkLst>
        <pc:docMk/>
      </pc:docMkLst>
      <pc:sldChg chg="addSp modSp mod setBg addAnim">
        <pc:chgData name="Monika Horvat" userId="48db6677-e77a-4509-b7d7-5318e56c2646" providerId="ADAL" clId="{D60F4DD4-2188-48E8-B2DF-9090222467BA}" dt="2025-10-03T08:07:12.547" v="21"/>
        <pc:sldMkLst>
          <pc:docMk/>
          <pc:sldMk cId="0" sldId="256"/>
        </pc:sldMkLst>
        <pc:spChg chg="mod">
          <ac:chgData name="Monika Horvat" userId="48db6677-e77a-4509-b7d7-5318e56c2646" providerId="ADAL" clId="{D60F4DD4-2188-48E8-B2DF-9090222467BA}" dt="2025-10-03T08:07:12.547" v="19" actId="26606"/>
          <ac:spMkLst>
            <pc:docMk/>
            <pc:sldMk cId="0" sldId="256"/>
            <ac:spMk id="2" creationId="{00000000-0000-0000-0000-000000000000}"/>
          </ac:spMkLst>
        </pc:spChg>
        <pc:spChg chg="mod">
          <ac:chgData name="Monika Horvat" userId="48db6677-e77a-4509-b7d7-5318e56c2646" providerId="ADAL" clId="{D60F4DD4-2188-48E8-B2DF-9090222467BA}" dt="2025-10-03T08:07:12.547" v="19" actId="26606"/>
          <ac:spMkLst>
            <pc:docMk/>
            <pc:sldMk cId="0" sldId="256"/>
            <ac:spMk id="3" creationId="{00000000-0000-0000-0000-000000000000}"/>
          </ac:spMkLst>
        </pc:spChg>
        <pc:spChg chg="add">
          <ac:chgData name="Monika Horvat" userId="48db6677-e77a-4509-b7d7-5318e56c2646" providerId="ADAL" clId="{D60F4DD4-2188-48E8-B2DF-9090222467BA}" dt="2025-10-03T08:07:12.547" v="19" actId="26606"/>
          <ac:spMkLst>
            <pc:docMk/>
            <pc:sldMk cId="0" sldId="256"/>
            <ac:spMk id="8" creationId="{53EDA46E-AECC-43B8-B54F-FA6E4C0C6566}"/>
          </ac:spMkLst>
        </pc:spChg>
        <pc:spChg chg="add">
          <ac:chgData name="Monika Horvat" userId="48db6677-e77a-4509-b7d7-5318e56c2646" providerId="ADAL" clId="{D60F4DD4-2188-48E8-B2DF-9090222467BA}" dt="2025-10-03T08:07:12.547" v="19" actId="26606"/>
          <ac:spMkLst>
            <pc:docMk/>
            <pc:sldMk cId="0" sldId="256"/>
            <ac:spMk id="10" creationId="{9A789037-2F02-4B13-8573-CB800A9689B8}"/>
          </ac:spMkLst>
        </pc:spChg>
        <pc:spChg chg="add">
          <ac:chgData name="Monika Horvat" userId="48db6677-e77a-4509-b7d7-5318e56c2646" providerId="ADAL" clId="{D60F4DD4-2188-48E8-B2DF-9090222467BA}" dt="2025-10-03T08:07:12.547" v="19" actId="26606"/>
          <ac:spMkLst>
            <pc:docMk/>
            <pc:sldMk cId="0" sldId="256"/>
            <ac:spMk id="12" creationId="{567B4C5E-A726-4AC9-9254-E81F0698BD5F}"/>
          </ac:spMkLst>
        </pc:spChg>
        <pc:cxnChg chg="add">
          <ac:chgData name="Monika Horvat" userId="48db6677-e77a-4509-b7d7-5318e56c2646" providerId="ADAL" clId="{D60F4DD4-2188-48E8-B2DF-9090222467BA}" dt="2025-10-03T08:07:12.547" v="19" actId="26606"/>
          <ac:cxnSpMkLst>
            <pc:docMk/>
            <pc:sldMk cId="0" sldId="256"/>
            <ac:cxnSpMk id="14" creationId="{47F9D90F-7118-49FD-9E75-223103DD93BD}"/>
          </ac:cxnSpMkLst>
        </pc:cxnChg>
      </pc:sldChg>
      <pc:sldChg chg="addSp delSp modSp mod setBg">
        <pc:chgData name="Monika Horvat" userId="48db6677-e77a-4509-b7d7-5318e56c2646" providerId="ADAL" clId="{D60F4DD4-2188-48E8-B2DF-9090222467BA}" dt="2025-10-03T08:06:29.040" v="8" actId="26606"/>
        <pc:sldMkLst>
          <pc:docMk/>
          <pc:sldMk cId="0" sldId="257"/>
        </pc:sldMkLst>
        <pc:spChg chg="mod">
          <ac:chgData name="Monika Horvat" userId="48db6677-e77a-4509-b7d7-5318e56c2646" providerId="ADAL" clId="{D60F4DD4-2188-48E8-B2DF-9090222467BA}" dt="2025-10-03T08:06:29.040" v="8" actId="26606"/>
          <ac:spMkLst>
            <pc:docMk/>
            <pc:sldMk cId="0" sldId="257"/>
            <ac:spMk id="2" creationId="{00000000-0000-0000-0000-000000000000}"/>
          </ac:spMkLst>
        </pc:spChg>
        <pc:spChg chg="mod ord">
          <ac:chgData name="Monika Horvat" userId="48db6677-e77a-4509-b7d7-5318e56c2646" providerId="ADAL" clId="{D60F4DD4-2188-48E8-B2DF-9090222467BA}" dt="2025-10-03T08:06:29.040" v="8" actId="26606"/>
          <ac:spMkLst>
            <pc:docMk/>
            <pc:sldMk cId="0" sldId="257"/>
            <ac:spMk id="3" creationId="{00000000-0000-0000-0000-000000000000}"/>
          </ac:spMkLst>
        </pc:spChg>
        <pc:spChg chg="add">
          <ac:chgData name="Monika Horvat" userId="48db6677-e77a-4509-b7d7-5318e56c2646" providerId="ADAL" clId="{D60F4DD4-2188-48E8-B2DF-9090222467BA}" dt="2025-10-03T08:06:29.040" v="8" actId="26606"/>
          <ac:spMkLst>
            <pc:docMk/>
            <pc:sldMk cId="0" sldId="257"/>
            <ac:spMk id="22" creationId="{7E61F402-3445-458A-9A2B-D28FD288390C}"/>
          </ac:spMkLst>
        </pc:spChg>
        <pc:grpChg chg="add">
          <ac:chgData name="Monika Horvat" userId="48db6677-e77a-4509-b7d7-5318e56c2646" providerId="ADAL" clId="{D60F4DD4-2188-48E8-B2DF-9090222467BA}" dt="2025-10-03T08:06:29.040" v="8" actId="26606"/>
          <ac:grpSpMkLst>
            <pc:docMk/>
            <pc:sldMk cId="0" sldId="257"/>
            <ac:grpSpMk id="23" creationId="{A673C096-95AE-4644-B76C-1DF1B667DC44}"/>
          </ac:grpSpMkLst>
        </pc:grpChg>
        <pc:picChg chg="add mod">
          <ac:chgData name="Monika Horvat" userId="48db6677-e77a-4509-b7d7-5318e56c2646" providerId="ADAL" clId="{D60F4DD4-2188-48E8-B2DF-9090222467BA}" dt="2025-10-03T08:06:29.040" v="8" actId="26606"/>
          <ac:picMkLst>
            <pc:docMk/>
            <pc:sldMk cId="0" sldId="257"/>
            <ac:picMk id="5" creationId="{A9B1C4A0-4943-0C25-8A16-BF1B1948F970}"/>
          </ac:picMkLst>
        </pc:picChg>
        <pc:cxnChg chg="add">
          <ac:chgData name="Monika Horvat" userId="48db6677-e77a-4509-b7d7-5318e56c2646" providerId="ADAL" clId="{D60F4DD4-2188-48E8-B2DF-9090222467BA}" dt="2025-10-03T08:06:29.040" v="8" actId="26606"/>
          <ac:cxnSpMkLst>
            <pc:docMk/>
            <pc:sldMk cId="0" sldId="257"/>
            <ac:cxnSpMk id="25" creationId="{2BE880E9-2B86-4CDB-B5B7-308745CDD19D}"/>
          </ac:cxnSpMkLst>
        </pc:cxnChg>
      </pc:sldChg>
      <pc:sldChg chg="addSp modSp mod setBg">
        <pc:chgData name="Monika Horvat" userId="48db6677-e77a-4509-b7d7-5318e56c2646" providerId="ADAL" clId="{D60F4DD4-2188-48E8-B2DF-9090222467BA}" dt="2025-10-03T08:06:43.085" v="12" actId="26606"/>
        <pc:sldMkLst>
          <pc:docMk/>
          <pc:sldMk cId="0" sldId="258"/>
        </pc:sldMkLst>
        <pc:spChg chg="mod">
          <ac:chgData name="Monika Horvat" userId="48db6677-e77a-4509-b7d7-5318e56c2646" providerId="ADAL" clId="{D60F4DD4-2188-48E8-B2DF-9090222467BA}" dt="2025-10-03T08:06:43.085" v="12" actId="26606"/>
          <ac:spMkLst>
            <pc:docMk/>
            <pc:sldMk cId="0" sldId="258"/>
            <ac:spMk id="2" creationId="{00000000-0000-0000-0000-000000000000}"/>
          </ac:spMkLst>
        </pc:spChg>
        <pc:spChg chg="mod">
          <ac:chgData name="Monika Horvat" userId="48db6677-e77a-4509-b7d7-5318e56c2646" providerId="ADAL" clId="{D60F4DD4-2188-48E8-B2DF-9090222467BA}" dt="2025-10-03T08:06:43.085" v="12" actId="26606"/>
          <ac:spMkLst>
            <pc:docMk/>
            <pc:sldMk cId="0" sldId="258"/>
            <ac:spMk id="3" creationId="{00000000-0000-0000-0000-000000000000}"/>
          </ac:spMkLst>
        </pc:spChg>
        <pc:spChg chg="add">
          <ac:chgData name="Monika Horvat" userId="48db6677-e77a-4509-b7d7-5318e56c2646" providerId="ADAL" clId="{D60F4DD4-2188-48E8-B2DF-9090222467BA}" dt="2025-10-03T08:06:43.085" v="12" actId="26606"/>
          <ac:spMkLst>
            <pc:docMk/>
            <pc:sldMk cId="0" sldId="258"/>
            <ac:spMk id="10" creationId="{333F0879-3DA0-4CB8-B35E-A0AD42558191}"/>
          </ac:spMkLst>
        </pc:spChg>
        <pc:spChg chg="add">
          <ac:chgData name="Monika Horvat" userId="48db6677-e77a-4509-b7d7-5318e56c2646" providerId="ADAL" clId="{D60F4DD4-2188-48E8-B2DF-9090222467BA}" dt="2025-10-03T08:06:43.085" v="12" actId="26606"/>
          <ac:spMkLst>
            <pc:docMk/>
            <pc:sldMk cId="0" sldId="258"/>
            <ac:spMk id="12" creationId="{324D2183-F388-476E-92A9-D6639D698580}"/>
          </ac:spMkLst>
        </pc:spChg>
        <pc:spChg chg="add">
          <ac:chgData name="Monika Horvat" userId="48db6677-e77a-4509-b7d7-5318e56c2646" providerId="ADAL" clId="{D60F4DD4-2188-48E8-B2DF-9090222467BA}" dt="2025-10-03T08:06:43.085" v="12" actId="26606"/>
          <ac:spMkLst>
            <pc:docMk/>
            <pc:sldMk cId="0" sldId="258"/>
            <ac:spMk id="14" creationId="{243462E7-1698-4B21-BE89-AEFAC7C2FEFA}"/>
          </ac:spMkLst>
        </pc:spChg>
        <pc:spChg chg="add">
          <ac:chgData name="Monika Horvat" userId="48db6677-e77a-4509-b7d7-5318e56c2646" providerId="ADAL" clId="{D60F4DD4-2188-48E8-B2DF-9090222467BA}" dt="2025-10-03T08:06:43.085" v="12" actId="26606"/>
          <ac:spMkLst>
            <pc:docMk/>
            <pc:sldMk cId="0" sldId="258"/>
            <ac:spMk id="16" creationId="{6C22FCAC-D7EC-4A52-B153-FF761E2235B3}"/>
          </ac:spMkLst>
        </pc:spChg>
        <pc:picChg chg="add mod">
          <ac:chgData name="Monika Horvat" userId="48db6677-e77a-4509-b7d7-5318e56c2646" providerId="ADAL" clId="{D60F4DD4-2188-48E8-B2DF-9090222467BA}" dt="2025-10-03T08:06:43.085" v="12" actId="26606"/>
          <ac:picMkLst>
            <pc:docMk/>
            <pc:sldMk cId="0" sldId="258"/>
            <ac:picMk id="5" creationId="{F009D6A1-173A-92C3-EB4F-FC31CCAA2427}"/>
          </ac:picMkLst>
        </pc:picChg>
      </pc:sldChg>
      <pc:sldChg chg="modSp mod">
        <pc:chgData name="Monika Horvat" userId="48db6677-e77a-4509-b7d7-5318e56c2646" providerId="ADAL" clId="{D60F4DD4-2188-48E8-B2DF-9090222467BA}" dt="2025-10-03T08:21:15.028" v="28" actId="20577"/>
        <pc:sldMkLst>
          <pc:docMk/>
          <pc:sldMk cId="0" sldId="259"/>
        </pc:sldMkLst>
        <pc:spChg chg="mod">
          <ac:chgData name="Monika Horvat" userId="48db6677-e77a-4509-b7d7-5318e56c2646" providerId="ADAL" clId="{D60F4DD4-2188-48E8-B2DF-9090222467BA}" dt="2025-10-03T08:21:15.028" v="28" actId="20577"/>
          <ac:spMkLst>
            <pc:docMk/>
            <pc:sldMk cId="0" sldId="259"/>
            <ac:spMk id="3" creationId="{00000000-0000-0000-0000-000000000000}"/>
          </ac:spMkLst>
        </pc:spChg>
      </pc:sldChg>
      <pc:sldChg chg="addSp delSp modSp mod setBg">
        <pc:chgData name="Monika Horvat" userId="48db6677-e77a-4509-b7d7-5318e56c2646" providerId="ADAL" clId="{D60F4DD4-2188-48E8-B2DF-9090222467BA}" dt="2025-10-03T08:06:57.627" v="18" actId="26606"/>
        <pc:sldMkLst>
          <pc:docMk/>
          <pc:sldMk cId="0" sldId="260"/>
        </pc:sldMkLst>
        <pc:spChg chg="mod">
          <ac:chgData name="Monika Horvat" userId="48db6677-e77a-4509-b7d7-5318e56c2646" providerId="ADAL" clId="{D60F4DD4-2188-48E8-B2DF-9090222467BA}" dt="2025-10-03T08:06:57.627" v="18" actId="26606"/>
          <ac:spMkLst>
            <pc:docMk/>
            <pc:sldMk cId="0" sldId="260"/>
            <ac:spMk id="2" creationId="{00000000-0000-0000-0000-000000000000}"/>
          </ac:spMkLst>
        </pc:spChg>
        <pc:spChg chg="mod ord">
          <ac:chgData name="Monika Horvat" userId="48db6677-e77a-4509-b7d7-5318e56c2646" providerId="ADAL" clId="{D60F4DD4-2188-48E8-B2DF-9090222467BA}" dt="2025-10-03T08:06:57.627" v="18" actId="26606"/>
          <ac:spMkLst>
            <pc:docMk/>
            <pc:sldMk cId="0" sldId="260"/>
            <ac:spMk id="3" creationId="{00000000-0000-0000-0000-000000000000}"/>
          </ac:spMkLst>
        </pc:spChg>
        <pc:spChg chg="add">
          <ac:chgData name="Monika Horvat" userId="48db6677-e77a-4509-b7d7-5318e56c2646" providerId="ADAL" clId="{D60F4DD4-2188-48E8-B2DF-9090222467BA}" dt="2025-10-03T08:06:57.627" v="18" actId="26606"/>
          <ac:spMkLst>
            <pc:docMk/>
            <pc:sldMk cId="0" sldId="260"/>
            <ac:spMk id="14" creationId="{243462E7-1698-4B21-BE89-AEFAC7C2FEFA}"/>
          </ac:spMkLst>
        </pc:spChg>
        <pc:spChg chg="add">
          <ac:chgData name="Monika Horvat" userId="48db6677-e77a-4509-b7d7-5318e56c2646" providerId="ADAL" clId="{D60F4DD4-2188-48E8-B2DF-9090222467BA}" dt="2025-10-03T08:06:57.627" v="18" actId="26606"/>
          <ac:spMkLst>
            <pc:docMk/>
            <pc:sldMk cId="0" sldId="260"/>
            <ac:spMk id="16" creationId="{6C22FCAC-D7EC-4A52-B153-FF761E2235B3}"/>
          </ac:spMkLst>
        </pc:spChg>
        <pc:spChg chg="add">
          <ac:chgData name="Monika Horvat" userId="48db6677-e77a-4509-b7d7-5318e56c2646" providerId="ADAL" clId="{D60F4DD4-2188-48E8-B2DF-9090222467BA}" dt="2025-10-03T08:06:57.627" v="18" actId="26606"/>
          <ac:spMkLst>
            <pc:docMk/>
            <pc:sldMk cId="0" sldId="260"/>
            <ac:spMk id="22" creationId="{333F0879-3DA0-4CB8-B35E-A0AD42558191}"/>
          </ac:spMkLst>
        </pc:spChg>
        <pc:spChg chg="add">
          <ac:chgData name="Monika Horvat" userId="48db6677-e77a-4509-b7d7-5318e56c2646" providerId="ADAL" clId="{D60F4DD4-2188-48E8-B2DF-9090222467BA}" dt="2025-10-03T08:06:57.627" v="18" actId="26606"/>
          <ac:spMkLst>
            <pc:docMk/>
            <pc:sldMk cId="0" sldId="260"/>
            <ac:spMk id="23" creationId="{324D2183-F388-476E-92A9-D6639D698580}"/>
          </ac:spMkLst>
        </pc:spChg>
        <pc:picChg chg="add mod">
          <ac:chgData name="Monika Horvat" userId="48db6677-e77a-4509-b7d7-5318e56c2646" providerId="ADAL" clId="{D60F4DD4-2188-48E8-B2DF-9090222467BA}" dt="2025-10-03T08:06:57.627" v="18" actId="26606"/>
          <ac:picMkLst>
            <pc:docMk/>
            <pc:sldMk cId="0" sldId="260"/>
            <ac:picMk id="5" creationId="{F4B8EB1D-0AF9-FB4E-86D4-3BD653C16B05}"/>
          </ac:picMkLst>
        </pc:picChg>
      </pc:sldChg>
      <pc:sldChg chg="addSp delSp modSp new mod setBg">
        <pc:chgData name="Monika Horvat" userId="48db6677-e77a-4509-b7d7-5318e56c2646" providerId="ADAL" clId="{D60F4DD4-2188-48E8-B2DF-9090222467BA}" dt="2025-10-03T08:07:23.421" v="24" actId="26606"/>
        <pc:sldMkLst>
          <pc:docMk/>
          <pc:sldMk cId="2496856298" sldId="261"/>
        </pc:sldMkLst>
        <pc:spChg chg="mod">
          <ac:chgData name="Monika Horvat" userId="48db6677-e77a-4509-b7d7-5318e56c2646" providerId="ADAL" clId="{D60F4DD4-2188-48E8-B2DF-9090222467BA}" dt="2025-10-03T08:07:23.421" v="24" actId="26606"/>
          <ac:spMkLst>
            <pc:docMk/>
            <pc:sldMk cId="2496856298" sldId="261"/>
            <ac:spMk id="3" creationId="{AA7915CA-D2EA-8F72-5ED6-34B091B6D15E}"/>
          </ac:spMkLst>
        </pc:spChg>
        <pc:spChg chg="add">
          <ac:chgData name="Monika Horvat" userId="48db6677-e77a-4509-b7d7-5318e56c2646" providerId="ADAL" clId="{D60F4DD4-2188-48E8-B2DF-9090222467BA}" dt="2025-10-03T08:07:23.421" v="24" actId="26606"/>
          <ac:spMkLst>
            <pc:docMk/>
            <pc:sldMk cId="2496856298" sldId="261"/>
            <ac:spMk id="16" creationId="{29369C1F-C4A4-40B4-B6E0-2858C840F618}"/>
          </ac:spMkLst>
        </pc:spChg>
        <pc:picChg chg="add">
          <ac:chgData name="Monika Horvat" userId="48db6677-e77a-4509-b7d7-5318e56c2646" providerId="ADAL" clId="{D60F4DD4-2188-48E8-B2DF-9090222467BA}" dt="2025-10-03T08:07:23.421" v="24" actId="26606"/>
          <ac:picMkLst>
            <pc:docMk/>
            <pc:sldMk cId="2496856298" sldId="261"/>
            <ac:picMk id="17" creationId="{D2C6A0EE-D2D9-448F-B083-7DEEB674BA77}"/>
          </ac:picMkLst>
        </pc:picChg>
        <pc:cxnChg chg="add">
          <ac:chgData name="Monika Horvat" userId="48db6677-e77a-4509-b7d7-5318e56c2646" providerId="ADAL" clId="{D60F4DD4-2188-48E8-B2DF-9090222467BA}" dt="2025-10-03T08:07:23.421" v="24" actId="26606"/>
          <ac:cxnSpMkLst>
            <pc:docMk/>
            <pc:sldMk cId="2496856298" sldId="261"/>
            <ac:cxnSpMk id="18" creationId="{96DC9B3E-DC68-4FF2-9781-CB1E626F5526}"/>
          </ac:cxnSpMkLst>
        </pc:cxnChg>
      </pc:sldChg>
      <pc:sldChg chg="addSp modSp mod">
        <pc:chgData name="Monika Horvat" userId="48db6677-e77a-4509-b7d7-5318e56c2646" providerId="ADAL" clId="{D60F4DD4-2188-48E8-B2DF-9090222467BA}" dt="2025-10-06T11:50:52.950" v="61" actId="1076"/>
        <pc:sldMkLst>
          <pc:docMk/>
          <pc:sldMk cId="3911102316" sldId="262"/>
        </pc:sldMkLst>
        <pc:picChg chg="add mod modCrop">
          <ac:chgData name="Monika Horvat" userId="48db6677-e77a-4509-b7d7-5318e56c2646" providerId="ADAL" clId="{D60F4DD4-2188-48E8-B2DF-9090222467BA}" dt="2025-10-06T11:50:52.950" v="61" actId="1076"/>
          <ac:picMkLst>
            <pc:docMk/>
            <pc:sldMk cId="3911102316" sldId="262"/>
            <ac:picMk id="5" creationId="{F9BED891-C326-002A-6745-FD71E59725AA}"/>
          </ac:picMkLst>
        </pc:picChg>
        <pc:picChg chg="mod">
          <ac:chgData name="Monika Horvat" userId="48db6677-e77a-4509-b7d7-5318e56c2646" providerId="ADAL" clId="{D60F4DD4-2188-48E8-B2DF-9090222467BA}" dt="2025-10-06T11:50:47.682" v="58" actId="1076"/>
          <ac:picMkLst>
            <pc:docMk/>
            <pc:sldMk cId="3911102316" sldId="262"/>
            <ac:picMk id="7" creationId="{D1F978EB-5588-522E-FDD1-648547D9AD1F}"/>
          </ac:picMkLst>
        </pc:picChg>
      </pc:sldChg>
      <pc:sldChg chg="addSp modSp mod">
        <pc:chgData name="Monika Horvat" userId="48db6677-e77a-4509-b7d7-5318e56c2646" providerId="ADAL" clId="{D60F4DD4-2188-48E8-B2DF-9090222467BA}" dt="2025-10-06T11:51:00.952" v="63" actId="1076"/>
        <pc:sldMkLst>
          <pc:docMk/>
          <pc:sldMk cId="3841916537" sldId="263"/>
        </pc:sldMkLst>
        <pc:picChg chg="add mod">
          <ac:chgData name="Monika Horvat" userId="48db6677-e77a-4509-b7d7-5318e56c2646" providerId="ADAL" clId="{D60F4DD4-2188-48E8-B2DF-9090222467BA}" dt="2025-10-06T11:51:00.952" v="63" actId="1076"/>
          <ac:picMkLst>
            <pc:docMk/>
            <pc:sldMk cId="3841916537" sldId="263"/>
            <ac:picMk id="4" creationId="{F6C06A9F-C3A2-01A3-5955-5F28B6AC74E9}"/>
          </ac:picMkLst>
        </pc:picChg>
      </pc:sldChg>
      <pc:sldChg chg="addSp modSp mod">
        <pc:chgData name="Monika Horvat" userId="48db6677-e77a-4509-b7d7-5318e56c2646" providerId="ADAL" clId="{D60F4DD4-2188-48E8-B2DF-9090222467BA}" dt="2025-10-06T11:51:10.197" v="70" actId="1076"/>
        <pc:sldMkLst>
          <pc:docMk/>
          <pc:sldMk cId="2320686621" sldId="265"/>
        </pc:sldMkLst>
        <pc:picChg chg="add mod">
          <ac:chgData name="Monika Horvat" userId="48db6677-e77a-4509-b7d7-5318e56c2646" providerId="ADAL" clId="{D60F4DD4-2188-48E8-B2DF-9090222467BA}" dt="2025-10-06T11:51:09.156" v="69" actId="1076"/>
          <ac:picMkLst>
            <pc:docMk/>
            <pc:sldMk cId="2320686621" sldId="265"/>
            <ac:picMk id="2" creationId="{C9864021-FA0B-04D8-4FCC-B02348DBCD72}"/>
          </ac:picMkLst>
        </pc:picChg>
        <pc:picChg chg="mod">
          <ac:chgData name="Monika Horvat" userId="48db6677-e77a-4509-b7d7-5318e56c2646" providerId="ADAL" clId="{D60F4DD4-2188-48E8-B2DF-9090222467BA}" dt="2025-10-06T11:51:10.197" v="70" actId="1076"/>
          <ac:picMkLst>
            <pc:docMk/>
            <pc:sldMk cId="2320686621" sldId="265"/>
            <ac:picMk id="5" creationId="{FD18DF78-8342-C429-342E-025EA16D88B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79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50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007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910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48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379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514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450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33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21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30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0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020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83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104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16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1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0E6050-5D9F-49A8-2EF1-0AECCF2C0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2496" y="1131868"/>
            <a:ext cx="5788152" cy="1635756"/>
          </a:xfrm>
        </p:spPr>
        <p:txBody>
          <a:bodyPr/>
          <a:lstStyle/>
          <a:p>
            <a:r>
              <a:rPr lang="hr-HR" sz="3200" dirty="0"/>
              <a:t>7. sjednica Dječjeg gradskog vijeća Grada Svetog Ivana Zeline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66B2D1B-B7A0-7606-3C69-8FEB7CDEF5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br>
              <a:rPr lang="hr-HR" sz="3200" dirty="0"/>
            </a:br>
            <a:r>
              <a:rPr lang="hr-HR" sz="3200" dirty="0"/>
              <a:t>06. listopada 2025.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1F978EB-5588-522E-FDD1-648547D9A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874829"/>
            <a:ext cx="1247949" cy="1200318"/>
          </a:xfrm>
          <a:prstGeom prst="rect">
            <a:avLst/>
          </a:prstGeom>
        </p:spPr>
      </p:pic>
      <p:pic>
        <p:nvPicPr>
          <p:cNvPr id="5" name="Slika 4" descr="Slika na kojoj se prikazuje tekst, voće, ukrasni isječci, jabuka&#10;&#10;Sadržaj generiran uz AI možda nije točan.">
            <a:extLst>
              <a:ext uri="{FF2B5EF4-FFF2-40B4-BE49-F238E27FC236}">
                <a16:creationId xmlns:a16="http://schemas.microsoft.com/office/drawing/2014/main" id="{F9BED891-C326-002A-6745-FD71E5972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463" b="68889" l="40313" r="60000">
                        <a14:foregroundMark x1="44260" y1="48504" x2="44583" y2="51204"/>
                        <a14:foregroundMark x1="43698" y1="43796" x2="44018" y2="46475"/>
                        <a14:foregroundMark x1="41428" y1="55000" x2="41510" y2="58519"/>
                        <a14:foregroundMark x1="48021" y1="68704" x2="51302" y2="68981"/>
                        <a14:foregroundMark x1="50313" y1="48611" x2="50104" y2="53241"/>
                        <a14:foregroundMark x1="48490" y1="41481" x2="51302" y2="41481"/>
                        <a14:foregroundMark x1="55208" y1="45185" x2="55677" y2="43056"/>
                        <a14:foregroundMark x1="55000" y1="50556" x2="55000" y2="50556"/>
                        <a14:foregroundMark x1="40313" y1="54630" x2="40313" y2="54630"/>
                        <a14:backgroundMark x1="41510" y1="54444" x2="41510" y2="54444"/>
                        <a14:backgroundMark x1="41406" y1="55000" x2="41406" y2="55000"/>
                        <a14:backgroundMark x1="41979" y1="55648" x2="41510" y2="54630"/>
                        <a14:backgroundMark x1="41875" y1="56574" x2="41302" y2="55833"/>
                        <a14:backgroundMark x1="44010" y1="48056" x2="44375" y2="48241"/>
                        <a14:backgroundMark x1="44896" y1="47500" x2="43698" y2="48241"/>
                        <a14:backgroundMark x1="49896" y1="51944" x2="50521" y2="52130"/>
                        <a14:backgroundMark x1="51198" y1="51759" x2="49479" y2="52500"/>
                        <a14:backgroundMark x1="42500" y1="56944" x2="41510" y2="55370"/>
                        <a14:backgroundMark x1="41719" y1="54630" x2="41875" y2="56204"/>
                        <a14:backgroundMark x1="42083" y1="53704" x2="41875" y2="56574"/>
                      </a14:backgroundRemoval>
                    </a14:imgEffect>
                  </a14:imgLayer>
                </a14:imgProps>
              </a:ext>
            </a:extLst>
          </a:blip>
          <a:srcRect l="39600" t="37142" r="37700" b="28844"/>
          <a:stretch>
            <a:fillRect/>
          </a:stretch>
        </p:blipFill>
        <p:spPr>
          <a:xfrm>
            <a:off x="3273552" y="2869191"/>
            <a:ext cx="1430792" cy="120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02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42549888-2148-7BBC-60A0-4C9981460321}"/>
              </a:ext>
            </a:extLst>
          </p:cNvPr>
          <p:cNvSpPr txBox="1"/>
          <p:nvPr/>
        </p:nvSpPr>
        <p:spPr>
          <a:xfrm>
            <a:off x="886968" y="788516"/>
            <a:ext cx="773582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hr-HR" b="1" dirty="0"/>
              <a:t>Dragi dječji gradski vijećnici,</a:t>
            </a:r>
            <a:br>
              <a:rPr lang="hr-HR" b="1" dirty="0"/>
            </a:br>
            <a:endParaRPr lang="hr-HR" dirty="0"/>
          </a:p>
          <a:p>
            <a:pPr>
              <a:buNone/>
            </a:pPr>
            <a:r>
              <a:rPr lang="hr-HR" dirty="0"/>
              <a:t>Vaš mandat u Dječjem gradskom vijeću privodi se kraju i želimo vam od srca zahvaliti na svemu što ste učinili.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/>
              <a:t>Ponosni smo na vas i na projekte koje ste pokrenuli ili podržali, a posebno na vašu želju da naš grad učinite boljim mjestom za svu djecu.</a:t>
            </a:r>
            <a:br>
              <a:rPr lang="hr-HR" dirty="0"/>
            </a:br>
            <a:endParaRPr lang="hr-HR" dirty="0"/>
          </a:p>
          <a:p>
            <a:pPr>
              <a:buNone/>
            </a:pPr>
            <a:r>
              <a:rPr lang="hr-HR" dirty="0"/>
              <a:t>Neki od vas imat će priliku ponovno se kandidirati i nastaviti rad u Vijeću. Nadamo se da ćete svoju kreativnost i iskustvo prenijeti i u novi mandat.</a:t>
            </a:r>
            <a:br>
              <a:rPr lang="hr-HR" dirty="0"/>
            </a:br>
            <a:br>
              <a:rPr lang="hr-HR" dirty="0"/>
            </a:br>
            <a:r>
              <a:rPr lang="hr-HR" dirty="0"/>
              <a:t>Oni kojima mandat završava neka znaju da njihov doprinos ostaje zapisan i važan, a naučeno u Vijeću sigurno će koristiti u svemu što slijedi.</a:t>
            </a:r>
            <a:br>
              <a:rPr lang="hr-HR" dirty="0"/>
            </a:br>
            <a:endParaRPr lang="hr-HR" dirty="0"/>
          </a:p>
          <a:p>
            <a:pPr algn="ctr">
              <a:buNone/>
            </a:pPr>
            <a:r>
              <a:rPr lang="hr-HR" b="1" dirty="0"/>
              <a:t>Hvala vam na trudu, prijateljstvu i veselju koje ste unijeli u rad Dječjeg gradskog vijeća!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D18DF78-8342-C429-342E-025EA16D8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683" y="5312831"/>
            <a:ext cx="1094317" cy="914233"/>
          </a:xfrm>
          <a:prstGeom prst="rect">
            <a:avLst/>
          </a:prstGeom>
        </p:spPr>
      </p:pic>
      <p:pic>
        <p:nvPicPr>
          <p:cNvPr id="2" name="Slika 1" descr="Slika na kojoj se prikazuje tekst, voće, ukrasni isječci, jabuka&#10;&#10;Sadržaj generiran uz AI možda nije točan.">
            <a:extLst>
              <a:ext uri="{FF2B5EF4-FFF2-40B4-BE49-F238E27FC236}">
                <a16:creationId xmlns:a16="http://schemas.microsoft.com/office/drawing/2014/main" id="{C9864021-FA0B-04D8-4FCC-B02348DBC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463" b="68889" l="40313" r="60000">
                        <a14:foregroundMark x1="44260" y1="48504" x2="44583" y2="51204"/>
                        <a14:foregroundMark x1="43698" y1="43796" x2="44018" y2="46475"/>
                        <a14:foregroundMark x1="41428" y1="55000" x2="41510" y2="58519"/>
                        <a14:foregroundMark x1="48021" y1="68704" x2="51302" y2="68981"/>
                        <a14:foregroundMark x1="50313" y1="48611" x2="50104" y2="53241"/>
                        <a14:foregroundMark x1="48490" y1="41481" x2="51302" y2="41481"/>
                        <a14:foregroundMark x1="55208" y1="45185" x2="55677" y2="43056"/>
                        <a14:foregroundMark x1="55000" y1="50556" x2="55000" y2="50556"/>
                        <a14:foregroundMark x1="40313" y1="54630" x2="40313" y2="54630"/>
                        <a14:backgroundMark x1="41510" y1="54444" x2="41510" y2="54444"/>
                        <a14:backgroundMark x1="41406" y1="55000" x2="41406" y2="55000"/>
                        <a14:backgroundMark x1="41979" y1="55648" x2="41510" y2="54630"/>
                        <a14:backgroundMark x1="41875" y1="56574" x2="41302" y2="55833"/>
                        <a14:backgroundMark x1="44010" y1="48056" x2="44375" y2="48241"/>
                        <a14:backgroundMark x1="44896" y1="47500" x2="43698" y2="48241"/>
                        <a14:backgroundMark x1="49896" y1="51944" x2="50521" y2="52130"/>
                        <a14:backgroundMark x1="51198" y1="51759" x2="49479" y2="52500"/>
                        <a14:backgroundMark x1="42500" y1="56944" x2="41510" y2="55370"/>
                        <a14:backgroundMark x1="41719" y1="54630" x2="41875" y2="56204"/>
                        <a14:backgroundMark x1="42083" y1="53704" x2="41875" y2="56574"/>
                      </a14:backgroundRemoval>
                    </a14:imgEffect>
                  </a14:imgLayer>
                </a14:imgProps>
              </a:ext>
            </a:extLst>
          </a:blip>
          <a:srcRect l="39600" t="37142" r="37700" b="28844"/>
          <a:stretch>
            <a:fillRect/>
          </a:stretch>
        </p:blipFill>
        <p:spPr>
          <a:xfrm>
            <a:off x="4735230" y="5312831"/>
            <a:ext cx="1084681" cy="91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86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3EDA46E-AECC-43B8-B54F-FA6E4C0C6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789037-2F02-4B13-8573-CB800A968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346" y="576916"/>
            <a:ext cx="2994376" cy="5734983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extrusionH="76200" contourW="12700">
            <a:bevelT w="19050" h="0" prst="coolSlant"/>
            <a:extrusionClr>
              <a:schemeClr val="accent3">
                <a:lumMod val="50000"/>
              </a:schemeClr>
            </a:extrusionClr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7B4C5E-A726-4AC9-9254-E81F0698B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4" y="742355"/>
            <a:ext cx="2750058" cy="5404104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655" y="1385822"/>
            <a:ext cx="2291757" cy="2876305"/>
          </a:xfrm>
        </p:spPr>
        <p:txBody>
          <a:bodyPr>
            <a:normAutofit/>
          </a:bodyPr>
          <a:lstStyle/>
          <a:p>
            <a:r>
              <a:rPr lang="hr-HR" sz="3000" dirty="0">
                <a:solidFill>
                  <a:schemeClr val="bg1"/>
                </a:solidFill>
              </a:rPr>
              <a:t>Međunarodni dan zaštite životinja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655" y="4533060"/>
            <a:ext cx="2291757" cy="952308"/>
          </a:xfrm>
        </p:spPr>
        <p:txBody>
          <a:bodyPr>
            <a:normAutofit/>
          </a:bodyPr>
          <a:lstStyle/>
          <a:p>
            <a:r>
              <a:rPr lang="hr-HR" sz="1700">
                <a:solidFill>
                  <a:schemeClr val="bg1"/>
                </a:solidFill>
              </a:rPr>
              <a:t>4. listopada - Poseban dan za naše životinjske prijatelje 🐾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F9D90F-7118-49FD-9E75-223103DD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7728" y="4397593"/>
            <a:ext cx="207161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29369C1F-C4A4-40B4-B6E0-2858C840F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D9B24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17" name="Picture 9">
            <a:extLst>
              <a:ext uri="{FF2B5EF4-FFF2-40B4-BE49-F238E27FC236}">
                <a16:creationId xmlns:a16="http://schemas.microsoft.com/office/drawing/2014/main" id="{D2C6A0EE-D2D9-448F-B083-7DEEB674B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cxnSp>
        <p:nvCxnSpPr>
          <p:cNvPr id="18" name="Straight Connector 11">
            <a:extLst>
              <a:ext uri="{FF2B5EF4-FFF2-40B4-BE49-F238E27FC236}">
                <a16:creationId xmlns:a16="http://schemas.microsoft.com/office/drawing/2014/main" id="{96DC9B3E-DC68-4FF2-9781-CB1E626F5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12281" y="2400639"/>
            <a:ext cx="69553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A7915CA-D2EA-8F72-5ED6-34B091B6D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r>
              <a:rPr lang="hr-HR" dirty="0"/>
              <a:t>Ove godine proslavit će se sto godina otkako je 1925. godine pisac Heinrich Zimmermann u Berlinu organizirao prvo okupljanje u čast životinja. Na konvenciji ekologa u Firenci, šest godina kasnije, Međunarodni dan zaštite životinja službeno je proglašen i od tada se svake godine 4. listopada obilježava diljem svijeta, na blagdan sv. Franje Asiškog - vegetarijanca, zaštitnika prirode i životinja</a:t>
            </a:r>
          </a:p>
        </p:txBody>
      </p:sp>
    </p:spTree>
    <p:extLst>
      <p:ext uri="{BB962C8B-B14F-4D97-AF65-F5344CB8AC3E}">
        <p14:creationId xmlns:p14="http://schemas.microsoft.com/office/powerpoint/2010/main" val="2496856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7E61F402-3445-458A-9A2B-D28FD2883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11">
            <a:extLst>
              <a:ext uri="{FF2B5EF4-FFF2-40B4-BE49-F238E27FC236}">
                <a16:creationId xmlns:a16="http://schemas.microsoft.com/office/drawing/2014/main" id="{A673C096-95AE-4644-B76C-1DF1B667D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7A91835-418B-4867-87D7-1376A57F3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4" name="Rectangle 13">
              <a:extLst>
                <a:ext uri="{FF2B5EF4-FFF2-40B4-BE49-F238E27FC236}">
                  <a16:creationId xmlns:a16="http://schemas.microsoft.com/office/drawing/2014/main" id="{65B511A1-E0EC-49FE-8068-9DA29CD0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A61BC5F-ADA4-4DBA-9C6B-E17E0B82E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CE6F7D2-ACED-47D2-BEFD-FB26F7537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2745042" cy="1325373"/>
          </a:xfrm>
        </p:spPr>
        <p:txBody>
          <a:bodyPr anchor="b">
            <a:normAutofit/>
          </a:bodyPr>
          <a:lstStyle/>
          <a:p>
            <a:r>
              <a:rPr lang="hr-HR" sz="2400">
                <a:solidFill>
                  <a:srgbClr val="262626"/>
                </a:solidFill>
              </a:rPr>
              <a:t>Zašto slavimo ovaj dan?</a:t>
            </a:r>
          </a:p>
        </p:txBody>
      </p:sp>
      <p:cxnSp>
        <p:nvCxnSpPr>
          <p:cNvPr id="25" name="Straight Connector 17">
            <a:extLst>
              <a:ext uri="{FF2B5EF4-FFF2-40B4-BE49-F238E27FC236}">
                <a16:creationId xmlns:a16="http://schemas.microsoft.com/office/drawing/2014/main" id="{2BE880E9-2B86-4CDB-B5B7-308745CDD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71550" y="2400639"/>
            <a:ext cx="27450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2493774"/>
            <a:ext cx="2745043" cy="3382094"/>
          </a:xfrm>
        </p:spPr>
        <p:txBody>
          <a:bodyPr>
            <a:normAutofit/>
          </a:bodyPr>
          <a:lstStyle/>
          <a:p>
            <a:pPr algn="ctr"/>
            <a:r>
              <a:rPr lang="hr-HR" sz="1400">
                <a:solidFill>
                  <a:srgbClr val="262626"/>
                </a:solidFill>
              </a:rPr>
              <a:t>✅ Da podsjetimo ljude koliko su životinje važne.</a:t>
            </a:r>
          </a:p>
          <a:p>
            <a:pPr algn="ctr"/>
            <a:r>
              <a:rPr lang="hr-HR" sz="1400">
                <a:solidFill>
                  <a:srgbClr val="262626"/>
                </a:solidFill>
              </a:rPr>
              <a:t>✅ Da naučimo kako ih možemo čuvati i poštovati.</a:t>
            </a:r>
          </a:p>
          <a:p>
            <a:pPr algn="ctr"/>
            <a:r>
              <a:rPr lang="hr-HR" sz="1400">
                <a:solidFill>
                  <a:srgbClr val="262626"/>
                </a:solidFill>
              </a:rPr>
              <a:t>✅ Da zaštitimo prirodu i domove životinja.</a:t>
            </a:r>
          </a:p>
        </p:txBody>
      </p:sp>
      <p:pic>
        <p:nvPicPr>
          <p:cNvPr id="5" name="Slika 4" descr="Slika na kojoj se prikazuje pas, pasmina, sisavac, tekst&#10;&#10;Sadržaj generiran uz AI možda nije točan.">
            <a:extLst>
              <a:ext uri="{FF2B5EF4-FFF2-40B4-BE49-F238E27FC236}">
                <a16:creationId xmlns:a16="http://schemas.microsoft.com/office/drawing/2014/main" id="{A9B1C4A0-4943-0C25-8A16-BF1B1948F9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001" y="1921477"/>
            <a:ext cx="4102099" cy="3015042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603" y="496090"/>
            <a:ext cx="2867411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2"/>
            <a:ext cx="2664004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855" y="972766"/>
            <a:ext cx="2126598" cy="1254868"/>
          </a:xfrm>
        </p:spPr>
        <p:txBody>
          <a:bodyPr anchor="b">
            <a:normAutofit/>
          </a:bodyPr>
          <a:lstStyle/>
          <a:p>
            <a:r>
              <a:rPr lang="hr-HR" sz="2400">
                <a:solidFill>
                  <a:srgbClr val="262626"/>
                </a:solidFill>
              </a:rPr>
              <a:t>Zanimljivosti 🐶🐱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855" y="2430471"/>
            <a:ext cx="2126598" cy="3552039"/>
          </a:xfrm>
        </p:spPr>
        <p:txBody>
          <a:bodyPr>
            <a:normAutofit/>
          </a:bodyPr>
          <a:lstStyle/>
          <a:p>
            <a:r>
              <a:rPr lang="hr-HR" sz="1600">
                <a:solidFill>
                  <a:srgbClr val="262626"/>
                </a:solidFill>
              </a:rPr>
              <a:t>🐼 Panda je simbol zaštite životinja.</a:t>
            </a:r>
          </a:p>
          <a:p>
            <a:r>
              <a:rPr lang="hr-HR" sz="1600">
                <a:solidFill>
                  <a:srgbClr val="262626"/>
                </a:solidFill>
              </a:rPr>
              <a:t>🐘 Slonovi su među najugroženijim životinjama.</a:t>
            </a:r>
          </a:p>
          <a:p>
            <a:r>
              <a:rPr lang="hr-HR" sz="1600">
                <a:solidFill>
                  <a:srgbClr val="262626"/>
                </a:solidFill>
              </a:rPr>
              <a:t>🐢 Morske kornjače često stradaju zbog plastike.</a:t>
            </a: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618" y="0"/>
            <a:ext cx="554738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sisavac, tekst, Male do srednje velike mačke, mačka&#10;&#10;Sadržaj generiran uz AI možda nije točan.">
            <a:extLst>
              <a:ext uri="{FF2B5EF4-FFF2-40B4-BE49-F238E27FC236}">
                <a16:creationId xmlns:a16="http://schemas.microsoft.com/office/drawing/2014/main" id="{F009D6A1-173A-92C3-EB4F-FC31CCAA2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932" y="2282961"/>
            <a:ext cx="4573531" cy="22410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Što</a:t>
            </a:r>
            <a:r>
              <a:rPr dirty="0"/>
              <a:t> mi </a:t>
            </a:r>
            <a:r>
              <a:rPr dirty="0" err="1"/>
              <a:t>možemo</a:t>
            </a:r>
            <a:r>
              <a:rPr dirty="0"/>
              <a:t> </a:t>
            </a:r>
            <a:r>
              <a:rPr dirty="0" err="1"/>
              <a:t>učiniti</a:t>
            </a:r>
            <a:r>
              <a:rPr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💧 Dati </a:t>
            </a:r>
            <a:r>
              <a:rPr dirty="0" err="1"/>
              <a:t>vod</a:t>
            </a:r>
            <a:r>
              <a:rPr lang="hr-HR" dirty="0"/>
              <a:t>u</a:t>
            </a:r>
            <a:r>
              <a:rPr dirty="0"/>
              <a:t> i </a:t>
            </a:r>
            <a:r>
              <a:rPr dirty="0" err="1"/>
              <a:t>hran</a:t>
            </a:r>
            <a:r>
              <a:rPr lang="hr-HR" dirty="0"/>
              <a:t>u </a:t>
            </a:r>
            <a:r>
              <a:rPr dirty="0" err="1"/>
              <a:t>napuštenim</a:t>
            </a:r>
            <a:r>
              <a:rPr dirty="0"/>
              <a:t> </a:t>
            </a:r>
            <a:r>
              <a:rPr dirty="0" err="1"/>
              <a:t>životinjama</a:t>
            </a:r>
            <a:r>
              <a:rPr dirty="0"/>
              <a:t>.</a:t>
            </a:r>
          </a:p>
          <a:p>
            <a:r>
              <a:rPr dirty="0"/>
              <a:t>🌳 </a:t>
            </a:r>
            <a:r>
              <a:rPr dirty="0" err="1"/>
              <a:t>Čuvati</a:t>
            </a:r>
            <a:r>
              <a:rPr dirty="0"/>
              <a:t> </a:t>
            </a:r>
            <a:r>
              <a:rPr dirty="0" err="1"/>
              <a:t>prirodu</a:t>
            </a:r>
            <a:r>
              <a:rPr dirty="0"/>
              <a:t> i ne </a:t>
            </a:r>
            <a:r>
              <a:rPr dirty="0" err="1"/>
              <a:t>bacati</a:t>
            </a:r>
            <a:r>
              <a:rPr dirty="0"/>
              <a:t> </a:t>
            </a:r>
            <a:r>
              <a:rPr dirty="0" err="1"/>
              <a:t>smeće</a:t>
            </a:r>
            <a:r>
              <a:rPr dirty="0"/>
              <a:t>.</a:t>
            </a:r>
          </a:p>
          <a:p>
            <a:r>
              <a:rPr dirty="0"/>
              <a:t>🐕 </a:t>
            </a:r>
            <a:r>
              <a:rPr dirty="0" err="1"/>
              <a:t>Pomoći</a:t>
            </a:r>
            <a:r>
              <a:rPr dirty="0"/>
              <a:t> u </a:t>
            </a:r>
            <a:r>
              <a:rPr dirty="0" err="1"/>
              <a:t>skloništima</a:t>
            </a:r>
            <a:r>
              <a:rPr dirty="0"/>
              <a:t> za </a:t>
            </a:r>
            <a:r>
              <a:rPr dirty="0" err="1"/>
              <a:t>životinje</a:t>
            </a:r>
            <a:r>
              <a:rPr dirty="0"/>
              <a:t>.</a:t>
            </a:r>
          </a:p>
          <a:p>
            <a:r>
              <a:rPr dirty="0"/>
              <a:t>💚 </a:t>
            </a:r>
            <a:r>
              <a:rPr dirty="0" err="1"/>
              <a:t>Učiti</a:t>
            </a:r>
            <a:r>
              <a:rPr dirty="0"/>
              <a:t> </a:t>
            </a:r>
            <a:r>
              <a:rPr dirty="0" err="1"/>
              <a:t>druge</a:t>
            </a:r>
            <a:r>
              <a:rPr dirty="0"/>
              <a:t> da vole </a:t>
            </a:r>
            <a:r>
              <a:rPr dirty="0" err="1"/>
              <a:t>životinje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9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603" y="496090"/>
            <a:ext cx="2867411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2"/>
            <a:ext cx="2664004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855" y="972766"/>
            <a:ext cx="2126598" cy="1254868"/>
          </a:xfrm>
        </p:spPr>
        <p:txBody>
          <a:bodyPr anchor="b">
            <a:normAutofit/>
          </a:bodyPr>
          <a:lstStyle/>
          <a:p>
            <a:r>
              <a:rPr lang="hr-HR" sz="2400">
                <a:solidFill>
                  <a:srgbClr val="262626"/>
                </a:solidFill>
              </a:rPr>
              <a:t>Poruka za kraj 🐾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855" y="2430471"/>
            <a:ext cx="2126598" cy="3552039"/>
          </a:xfrm>
        </p:spPr>
        <p:txBody>
          <a:bodyPr>
            <a:normAutofit/>
          </a:bodyPr>
          <a:lstStyle/>
          <a:p>
            <a:r>
              <a:rPr lang="hr-HR" sz="1600">
                <a:solidFill>
                  <a:srgbClr val="262626"/>
                </a:solidFill>
              </a:rPr>
              <a:t>Životinje su naši prijatelji.</a:t>
            </a:r>
          </a:p>
          <a:p>
            <a:r>
              <a:rPr lang="hr-HR" sz="1600">
                <a:solidFill>
                  <a:srgbClr val="262626"/>
                </a:solidFill>
              </a:rPr>
              <a:t>Čuvajmo ih svaki dan, a ne samo 4. listopada! 💕</a:t>
            </a: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618" y="0"/>
            <a:ext cx="554738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sisavac, tekst, kunić, Kunići i zečevi&#10;&#10;Sadržaj generiran uz AI možda nije točan.">
            <a:extLst>
              <a:ext uri="{FF2B5EF4-FFF2-40B4-BE49-F238E27FC236}">
                <a16:creationId xmlns:a16="http://schemas.microsoft.com/office/drawing/2014/main" id="{F4B8EB1D-0AF9-FB4E-86D4-3BD653C16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932" y="1757005"/>
            <a:ext cx="4573531" cy="32929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0C8774-58CF-DFC3-AE58-0F036BF99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Hvala na pažnji!</a:t>
            </a:r>
          </a:p>
        </p:txBody>
      </p:sp>
      <p:pic>
        <p:nvPicPr>
          <p:cNvPr id="5" name="Rezervirano mjesto sadržaja 4" descr="Slika na kojoj se prikazuje ljubimac, pasmina, njuška, mačka&#10;&#10;Sadržaj generiran uz AI možda nije točan.">
            <a:extLst>
              <a:ext uri="{FF2B5EF4-FFF2-40B4-BE49-F238E27FC236}">
                <a16:creationId xmlns:a16="http://schemas.microsoft.com/office/drawing/2014/main" id="{AA4E279A-3598-F58D-F69D-52104F3CA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8784" y="3007360"/>
            <a:ext cx="3476625" cy="1314450"/>
          </a:xfrm>
        </p:spPr>
      </p:pic>
    </p:spTree>
    <p:extLst>
      <p:ext uri="{BB962C8B-B14F-4D97-AF65-F5344CB8AC3E}">
        <p14:creationId xmlns:p14="http://schemas.microsoft.com/office/powerpoint/2010/main" val="815544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A0E721-D525-8A48-8441-DD05580FA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4" y="915337"/>
            <a:ext cx="6798736" cy="1303867"/>
          </a:xfrm>
        </p:spPr>
        <p:txBody>
          <a:bodyPr>
            <a:normAutofit fontScale="90000"/>
          </a:bodyPr>
          <a:lstStyle/>
          <a:p>
            <a:r>
              <a:rPr lang="hr-HR" dirty="0"/>
              <a:t>    7. sjednica Dječjeg gradskog vijeća   </a:t>
            </a:r>
            <a:br>
              <a:rPr lang="hr-HR" dirty="0"/>
            </a:br>
            <a:r>
              <a:rPr lang="hr-HR" dirty="0"/>
              <a:t>   Grada Svetog Ivana Zeline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FB55107-410B-8588-3BB3-28D32245C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4" y="2490135"/>
            <a:ext cx="6933863" cy="3444997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dirty="0"/>
              <a:t>Usvajanje zapisnika sa 6. sjednice Dječjeg gradskog vijeća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Izvještaj o radu I. saziva Dječjeg gradskog vijeća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Izvještaj o projektu „Jer smo sada, jer smo budućnost”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Pitanja za Gradonačelnicu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Podjela zahvalnica dječjim vijećnicima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Razno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A03D882-00C9-7E95-B223-E6E0ADCDC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17" y="968588"/>
            <a:ext cx="1247949" cy="1200318"/>
          </a:xfrm>
          <a:prstGeom prst="rect">
            <a:avLst/>
          </a:prstGeom>
        </p:spPr>
      </p:pic>
      <p:pic>
        <p:nvPicPr>
          <p:cNvPr id="4" name="Slika 3" descr="Slika na kojoj se prikazuje tekst, voće, ukrasni isječci, jabuka&#10;&#10;Sadržaj generiran uz AI možda nije točan.">
            <a:extLst>
              <a:ext uri="{FF2B5EF4-FFF2-40B4-BE49-F238E27FC236}">
                <a16:creationId xmlns:a16="http://schemas.microsoft.com/office/drawing/2014/main" id="{F6C06A9F-C3A2-01A3-5955-5F28B6AC7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463" b="68889" l="40313" r="60000">
                        <a14:foregroundMark x1="44260" y1="48504" x2="44583" y2="51204"/>
                        <a14:foregroundMark x1="43698" y1="43796" x2="44018" y2="46475"/>
                        <a14:foregroundMark x1="41428" y1="55000" x2="41510" y2="58519"/>
                        <a14:foregroundMark x1="48021" y1="68704" x2="51302" y2="68981"/>
                        <a14:foregroundMark x1="50313" y1="48611" x2="50104" y2="53241"/>
                        <a14:foregroundMark x1="48490" y1="41481" x2="51302" y2="41481"/>
                        <a14:foregroundMark x1="55208" y1="45185" x2="55677" y2="43056"/>
                        <a14:foregroundMark x1="55000" y1="50556" x2="55000" y2="50556"/>
                        <a14:foregroundMark x1="40313" y1="54630" x2="40313" y2="54630"/>
                        <a14:backgroundMark x1="41510" y1="54444" x2="41510" y2="54444"/>
                        <a14:backgroundMark x1="41406" y1="55000" x2="41406" y2="55000"/>
                        <a14:backgroundMark x1="41979" y1="55648" x2="41510" y2="54630"/>
                        <a14:backgroundMark x1="41875" y1="56574" x2="41302" y2="55833"/>
                        <a14:backgroundMark x1="44010" y1="48056" x2="44375" y2="48241"/>
                        <a14:backgroundMark x1="44896" y1="47500" x2="43698" y2="48241"/>
                        <a14:backgroundMark x1="49896" y1="51944" x2="50521" y2="52130"/>
                        <a14:backgroundMark x1="51198" y1="51759" x2="49479" y2="52500"/>
                        <a14:backgroundMark x1="42500" y1="56944" x2="41510" y2="55370"/>
                        <a14:backgroundMark x1="41719" y1="54630" x2="41875" y2="56204"/>
                        <a14:backgroundMark x1="42083" y1="53704" x2="41875" y2="56574"/>
                      </a14:backgroundRemoval>
                    </a14:imgEffect>
                  </a14:imgLayer>
                </a14:imgProps>
              </a:ext>
            </a:extLst>
          </a:blip>
          <a:srcRect l="39600" t="37142" r="37700" b="28844"/>
          <a:stretch>
            <a:fillRect/>
          </a:stretch>
        </p:blipFill>
        <p:spPr>
          <a:xfrm>
            <a:off x="6848856" y="4736707"/>
            <a:ext cx="1430792" cy="120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165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70</TotalTime>
  <Words>399</Words>
  <Application>Microsoft Office PowerPoint</Application>
  <PresentationFormat>Prikaz na zaslonu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Organski</vt:lpstr>
      <vt:lpstr>7. sjednica Dječjeg gradskog vijeća Grada Svetog Ivana Zeline</vt:lpstr>
      <vt:lpstr>Međunarodni dan zaštite životinja</vt:lpstr>
      <vt:lpstr>PowerPoint prezentacija</vt:lpstr>
      <vt:lpstr>Zašto slavimo ovaj dan?</vt:lpstr>
      <vt:lpstr>Zanimljivosti 🐶🐱</vt:lpstr>
      <vt:lpstr>Što mi možemo učiniti?</vt:lpstr>
      <vt:lpstr>Poruka za kraj 🐾</vt:lpstr>
      <vt:lpstr>Hvala na pažnji!</vt:lpstr>
      <vt:lpstr>    7. sjednica Dječjeg gradskog vijeća       Grada Svetog Ivana Zeline</vt:lpstr>
      <vt:lpstr>PowerPoint prezentacija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Monika Horvat</cp:lastModifiedBy>
  <cp:revision>2</cp:revision>
  <dcterms:created xsi:type="dcterms:W3CDTF">2013-01-27T09:14:16Z</dcterms:created>
  <dcterms:modified xsi:type="dcterms:W3CDTF">2025-10-06T11:51:17Z</dcterms:modified>
  <cp:category/>
</cp:coreProperties>
</file>